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2" r:id="rId2"/>
  </p:sldMasterIdLst>
  <p:notesMasterIdLst>
    <p:notesMasterId r:id="rId5"/>
  </p:notesMasterIdLst>
  <p:sldIdLst>
    <p:sldId id="296" r:id="rId3"/>
    <p:sldId id="298" r:id="rId4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Figtree" panose="020B0604020202020204" charset="0"/>
      <p:regular r:id="rId10"/>
      <p:bold r:id="rId11"/>
    </p:embeddedFont>
    <p:embeddedFont>
      <p:font typeface="Figtree ExtraBold" panose="020B0604020202020204" charset="0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EE5B62"/>
    <a:srgbClr val="F08A41"/>
    <a:srgbClr val="84A557"/>
    <a:srgbClr val="D5E097"/>
    <a:srgbClr val="4E241F"/>
    <a:srgbClr val="EFDD64"/>
    <a:srgbClr val="7F211E"/>
    <a:srgbClr val="EEEEEE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892" autoAdjust="0"/>
  </p:normalViewPr>
  <p:slideViewPr>
    <p:cSldViewPr snapToGrid="0">
      <p:cViewPr varScale="1">
        <p:scale>
          <a:sx n="80" d="100"/>
          <a:sy n="80" d="100"/>
        </p:scale>
        <p:origin x="78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theme" Target="theme/theme1.xml"/><Relationship Id="rId10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226802284082798E-2"/>
          <c:y val="0.16806375008179381"/>
          <c:w val="0.9754639543183441"/>
          <c:h val="0.593682782204454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EE5B6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0DA-451B-ADF3-F40521ABFB89}"/>
              </c:ext>
            </c:extLst>
          </c:dPt>
          <c:dPt>
            <c:idx val="2"/>
            <c:invertIfNegative val="0"/>
            <c:bubble3D val="0"/>
            <c:spPr>
              <a:solidFill>
                <a:srgbClr val="7F211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0DA-451B-ADF3-F40521ABFB89}"/>
              </c:ext>
            </c:extLst>
          </c:dPt>
          <c:dPt>
            <c:idx val="3"/>
            <c:invertIfNegative val="0"/>
            <c:bubble3D val="0"/>
            <c:spPr>
              <a:solidFill>
                <a:srgbClr val="EFDD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0DA-451B-ADF3-F40521ABFB89}"/>
              </c:ext>
            </c:extLst>
          </c:dPt>
          <c:dPt>
            <c:idx val="4"/>
            <c:invertIfNegative val="0"/>
            <c:bubble3D val="0"/>
            <c:spPr>
              <a:solidFill>
                <a:srgbClr val="4E241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0DA-451B-ADF3-F40521ABFB89}"/>
              </c:ext>
            </c:extLst>
          </c:dPt>
          <c:dPt>
            <c:idx val="5"/>
            <c:invertIfNegative val="0"/>
            <c:bubble3D val="0"/>
            <c:spPr>
              <a:solidFill>
                <a:srgbClr val="84A55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A0DA-451B-ADF3-F40521ABFB89}"/>
              </c:ext>
            </c:extLst>
          </c:dPt>
          <c:dPt>
            <c:idx val="6"/>
            <c:invertIfNegative val="0"/>
            <c:bubble3D val="0"/>
            <c:spPr>
              <a:solidFill>
                <a:srgbClr val="F08A4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A0DA-451B-ADF3-F40521ABFB89}"/>
              </c:ext>
            </c:extLst>
          </c:dPt>
          <c:dLbls>
            <c:dLbl>
              <c:idx val="0"/>
              <c:layout>
                <c:manualLayout>
                  <c:x val="0"/>
                  <c:y val="-2.170138888888888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F7D4-48DD-9E3E-72FBA16A7D0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bg1"/>
                    </a:solidFill>
                    <a:latin typeface="Figtree ExtraBold" pitchFamily="2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Sheet1!$B$1:$H$1</c:f>
              <c:strCache>
                <c:ptCount val="7"/>
                <c:pt idx="0">
                  <c:v>Water</c:v>
                </c:pt>
                <c:pt idx="1">
                  <c:v>Energy Drink</c:v>
                </c:pt>
                <c:pt idx="2">
                  <c:v>Cola</c:v>
                </c:pt>
                <c:pt idx="3">
                  <c:v>Lemonade</c:v>
                </c:pt>
                <c:pt idx="4">
                  <c:v>Root Beer</c:v>
                </c:pt>
                <c:pt idx="5">
                  <c:v>Iced Tea</c:v>
                </c:pt>
                <c:pt idx="6">
                  <c:v>Fruit Juice</c:v>
                </c:pt>
              </c:strCache>
            </c:strRef>
          </c:cat>
          <c:val>
            <c:numRef>
              <c:f>Sheet1!$B$2:$H$2</c:f>
              <c:numCache>
                <c:formatCode>General</c:formatCode>
                <c:ptCount val="7"/>
                <c:pt idx="0">
                  <c:v>0</c:v>
                </c:pt>
                <c:pt idx="1">
                  <c:v>27</c:v>
                </c:pt>
                <c:pt idx="2">
                  <c:v>65</c:v>
                </c:pt>
                <c:pt idx="3">
                  <c:v>67</c:v>
                </c:pt>
                <c:pt idx="4">
                  <c:v>74</c:v>
                </c:pt>
                <c:pt idx="5">
                  <c:v>45</c:v>
                </c:pt>
                <c:pt idx="6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A0DA-451B-ADF3-F40521ABFB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"/>
        <c:axId val="719900400"/>
        <c:axId val="719898432"/>
      </c:barChart>
      <c:catAx>
        <c:axId val="71990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Figtree ExtraBold" pitchFamily="2" charset="0"/>
                <a:ea typeface="+mn-ea"/>
                <a:cs typeface="+mn-cs"/>
              </a:defRPr>
            </a:pPr>
            <a:endParaRPr lang="en-US"/>
          </a:p>
        </c:txPr>
        <c:crossAx val="719898432"/>
        <c:crosses val="autoZero"/>
        <c:auto val="1"/>
        <c:lblAlgn val="ctr"/>
        <c:lblOffset val="400"/>
        <c:noMultiLvlLbl val="0"/>
      </c:catAx>
      <c:valAx>
        <c:axId val="719898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19900400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226802284082798E-2"/>
          <c:y val="0.16806375008179381"/>
          <c:w val="0.9754639543183441"/>
          <c:h val="0.593682782204454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EE5B6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0DA-451B-ADF3-F40521ABFB89}"/>
              </c:ext>
            </c:extLst>
          </c:dPt>
          <c:dPt>
            <c:idx val="2"/>
            <c:invertIfNegative val="0"/>
            <c:bubble3D val="0"/>
            <c:spPr>
              <a:solidFill>
                <a:srgbClr val="7F211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0DA-451B-ADF3-F40521ABFB89}"/>
              </c:ext>
            </c:extLst>
          </c:dPt>
          <c:dPt>
            <c:idx val="3"/>
            <c:invertIfNegative val="0"/>
            <c:bubble3D val="0"/>
            <c:spPr>
              <a:solidFill>
                <a:srgbClr val="EFDD6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0DA-451B-ADF3-F40521ABFB89}"/>
              </c:ext>
            </c:extLst>
          </c:dPt>
          <c:dPt>
            <c:idx val="4"/>
            <c:invertIfNegative val="0"/>
            <c:bubble3D val="0"/>
            <c:spPr>
              <a:solidFill>
                <a:srgbClr val="4E241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0DA-451B-ADF3-F40521ABFB89}"/>
              </c:ext>
            </c:extLst>
          </c:dPt>
          <c:dPt>
            <c:idx val="5"/>
            <c:invertIfNegative val="0"/>
            <c:bubble3D val="0"/>
            <c:spPr>
              <a:solidFill>
                <a:srgbClr val="84A55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A0DA-451B-ADF3-F40521ABFB89}"/>
              </c:ext>
            </c:extLst>
          </c:dPt>
          <c:dPt>
            <c:idx val="6"/>
            <c:invertIfNegative val="0"/>
            <c:bubble3D val="0"/>
            <c:spPr>
              <a:solidFill>
                <a:srgbClr val="F08A4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A0DA-451B-ADF3-F40521ABFB89}"/>
              </c:ext>
            </c:extLst>
          </c:dPt>
          <c:dLbls>
            <c:dLbl>
              <c:idx val="0"/>
              <c:layout>
                <c:manualLayout>
                  <c:x val="0"/>
                  <c:y val="-2.170138888888888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F7D4-48DD-9E3E-72FBA16A7D0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bg1"/>
                    </a:solidFill>
                    <a:latin typeface="Figtree ExtraBold" pitchFamily="2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Sheet1!$B$1:$H$1</c:f>
              <c:strCache>
                <c:ptCount val="7"/>
                <c:pt idx="0">
                  <c:v>Water</c:v>
                </c:pt>
                <c:pt idx="1">
                  <c:v>Energy Drink</c:v>
                </c:pt>
                <c:pt idx="2">
                  <c:v>Cola</c:v>
                </c:pt>
                <c:pt idx="3">
                  <c:v>Lemonade</c:v>
                </c:pt>
                <c:pt idx="4">
                  <c:v>Root Beer</c:v>
                </c:pt>
                <c:pt idx="5">
                  <c:v>Iced Tea</c:v>
                </c:pt>
                <c:pt idx="6">
                  <c:v>Fruit Juice</c:v>
                </c:pt>
              </c:strCache>
            </c:strRef>
          </c:cat>
          <c:val>
            <c:numRef>
              <c:f>Sheet1!$B$2:$H$2</c:f>
              <c:numCache>
                <c:formatCode>General</c:formatCode>
                <c:ptCount val="7"/>
                <c:pt idx="0">
                  <c:v>0</c:v>
                </c:pt>
                <c:pt idx="1">
                  <c:v>27</c:v>
                </c:pt>
                <c:pt idx="2">
                  <c:v>65</c:v>
                </c:pt>
                <c:pt idx="3">
                  <c:v>67</c:v>
                </c:pt>
                <c:pt idx="4">
                  <c:v>74</c:v>
                </c:pt>
                <c:pt idx="5">
                  <c:v>45</c:v>
                </c:pt>
                <c:pt idx="6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A0DA-451B-ADF3-F40521ABFB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"/>
        <c:axId val="719900400"/>
        <c:axId val="719898432"/>
      </c:barChart>
      <c:catAx>
        <c:axId val="719900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bg1"/>
                </a:solidFill>
                <a:latin typeface="Figtree ExtraBold" pitchFamily="2" charset="0"/>
                <a:ea typeface="+mn-ea"/>
                <a:cs typeface="+mn-cs"/>
              </a:defRPr>
            </a:pPr>
            <a:endParaRPr lang="en-US"/>
          </a:p>
        </c:txPr>
        <c:crossAx val="719898432"/>
        <c:crosses val="autoZero"/>
        <c:auto val="1"/>
        <c:lblAlgn val="ctr"/>
        <c:lblOffset val="400"/>
        <c:noMultiLvlLbl val="0"/>
      </c:catAx>
      <c:valAx>
        <c:axId val="719898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19900400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A02C2-D677-4061-9754-0F8E88A92ECA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F0DC24-B7A6-4E32-8DF9-4FCA78EC57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4170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F0DC24-B7A6-4E32-8DF9-4FCA78EC57D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119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Click on all panels and choose &gt; Slide background fill</a:t>
            </a:r>
          </a:p>
          <a:p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F0DC24-B7A6-4E32-8DF9-4FCA78EC57D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3147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26451-FB03-432A-98ED-42E7240C7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B2D11C-843D-49C6-822A-83B265132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7F133-6876-4D9D-A4E4-E4FFAA34C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72F0C-EB3B-411F-AC96-36A2A9BA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45DB2-6783-4B3C-88B6-4BA9E73E2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73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D446-0449-48A2-9E63-A0F93D490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C50A52-BA76-4811-9742-6A21286A3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5785E-DCD6-4CDC-AF6F-CAB9007AF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3D9E5-5F57-4BA1-953B-8A7FE1887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768DD-6738-47C7-9675-84390F0E9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8660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604B90-FA59-4048-AD18-9195EA342D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F7CF7C-D290-4903-984A-5147C44F7A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85B68-BEE4-4CEF-8561-27ECF12FB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82E22-5181-4171-8662-C285B334B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EC698-C088-48A1-85CF-187C49A3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690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D19C-6743-4D37-F973-C3F734A7FC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608568-0405-43B1-07E0-27043F0B7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B1D2F-AA1E-1E55-79F4-C34AD0603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6D349-7E42-C0E4-8D3A-21CF2826A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13F63-C095-A36A-6B0A-D8CC4E818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76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863F8-981D-2133-2BA4-6EEBE433C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3BF33-D6D6-F4E4-CC66-CF4E9FC7A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1E09A-940A-4514-5EE2-CE9C9DD1A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60C23-13A3-DB76-1C68-82AE2E727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2D07C-7FB2-B779-98D2-3040A36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0800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53459-4D9A-93B8-8660-15C5B184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583C5-6DA5-33D7-DE63-F0721E6E6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11CA7-0136-F8D6-EFBB-8B64C46B5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4880B-AD88-478F-9A9C-C860F4776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824A9-71F4-4BD4-094D-502D75660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077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52CCF-E448-3134-B0AF-B876F3A5B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27E62-A167-D861-06D2-0901C5B681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CE363-E72F-0B0F-A71D-D954C74E2F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3A679B-7409-E4B2-BED0-CD9A15876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86D3BA-42DE-56E4-22D2-413E9E5E0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D8FF37-57AA-AE2A-10FB-613AE0AF3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328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1D7CB-CA61-37C2-D179-F60A07C83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7AC05-DF02-C2F5-884D-924B43750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B9B5E7-69E2-30DB-AA14-33B61B9182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2F6C42-CEA4-113C-5819-B54E975E99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3DB901-642C-D3E0-8199-D5B6F94EDC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E8771D-91F1-B5D4-6809-6251E83F9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4E67DA-DAF7-C51F-E034-CCFC1F4F0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D62315-F59A-7A01-E023-496663A11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063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E6B3A-5F66-633C-7CCA-8B44FA8F1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60F1BD-A430-B698-8494-03E06A23C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72015E-D8B7-2347-0760-B5926B137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73E30A-3300-6EFD-0223-FA27CA598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884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EFEF60-28D9-E5F8-E8FE-958F2BF28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861B2E-C73A-7D43-C14F-74DC19AEA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14B71C-AF22-CF84-3C8F-4ECA7996D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5656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67C5A-6AD3-AE19-0BDD-43353FC64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48F4E-2474-9DA8-C593-23313B0E9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6B355-B555-5F29-D25B-BC4CCF034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4933F7-00DA-9D0F-AF55-A8391E0AB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7F1488-761B-7C0D-5DC9-B1DA106F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F401D-7B14-AA39-E847-F5EBCF52D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06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6A1D-1243-4DD5-B20E-E9B038A0A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8B345-DD76-42CC-AFC3-A51765707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1B504-8F05-4745-92EA-095E44C54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15304-F7F7-4D51-9F61-A6CAB4184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DEE10-5F16-48C8-82C5-921FBFD7F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27617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BA275-E69C-F2E2-3349-1BBE7560F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ABDA3E-EB9E-8D8F-5654-349B33EA76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F750A-D7E2-501B-80D5-A423313C0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02602-41D4-6F8B-FC84-815FFEAC2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D80DF-C6FD-27F4-3150-CD38B8149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A06FF0-3433-37FF-C47C-3DCA5FEB6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3118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F4A47-3B49-1C5A-67B6-0F5BCCB1D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55949C-7D97-FACA-9B6E-9BC6C084AF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5D1D3-EE60-DDFD-0557-60737BBA2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8944E-4E18-7A66-21A7-69B183770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C4115-BE9E-5BEA-9CE8-C3158FDE7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6425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58FEE9-BA45-1F9A-C3C2-67E1DBB08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7CCDF6-A47A-9E8A-A5C9-9199B6DF97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54ECF-E10A-E4AB-11B3-BC4FB77C1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70CE0-96B7-DD1A-E4BC-38320B242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3402F-CF8F-FBFF-C208-645BEEFE0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51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4AA60-D7C1-41FF-BF05-681108262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5AC9C-AB31-4188-B405-43068EEBEF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93402-E4BE-4D69-A1EE-A770410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470A4-004E-4B48-999B-B4166F7E7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A3F59-2A1E-45B1-9002-C342C6C3F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403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6E64D-B7ED-4039-AA76-C33A2D80B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BE890-DA98-4C93-A592-8FF074FCA8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812466-BD01-4C95-9487-EFD14C8A36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9506F8-6FAD-441E-AA09-B809F408A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E25A13-1095-4912-8741-D4165D5E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1C4701-0D60-44CD-B8D3-3C3BB5186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265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48E71-3218-4348-A198-17A1C8C19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BDA494-455C-4313-AB15-1FACC8DDC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EB8C1D-073A-4183-9F80-A31129DAC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6DB5FB-4F98-45EF-AA5B-62D86E0842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CF5FC3-A9D9-4E5F-85D3-FEE6EB95FF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CC4B12-8FAA-4382-8D7F-4D5140AE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14EE8E-DC44-436B-96D6-BB7DB1E26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EF0B20-1F79-4803-B784-F33ADF17D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3382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0DCFA-06BC-44F6-81DA-9A653F911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902CB6-D05B-4159-8BB5-3E2D08C18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7D8AF-7F9F-47B1-8C9A-08A63AEAF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3072BD-C19C-4B20-B916-A6352017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7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81E38-69FA-4523-8530-B5A64AF6A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56D78C-91C9-4A73-8FC8-8E30E3B6D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696C9-C1DE-4B9F-A874-445FE369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539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C2BD4-45EE-4B26-B417-BACBF3947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D6E07-2429-4827-945B-B8965E25B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06D993-132F-46D9-BF19-41AD4541BB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3953F-0274-44E0-B89B-F3BB5FAFD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E24EF7-7504-45FF-B8C3-A18737800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EDB41-7722-4A63-A628-13FE218D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4739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73CA6-6A1F-4DB0-B729-5F80C931B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DFB036-A99B-4A21-AB43-F8E6D42955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56F8E-BEE1-4F0C-9182-728DB7089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09E76B-8622-4808-BBC2-B995FEB49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0092DB-4AAC-4334-9E54-9EF055C4C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739E40-9060-4F40-836D-37AE6948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025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D5999FC8-F018-4A71-A63B-DB7E4BE64CF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51759CF-05D4-4CBB-A6AA-67ED5643A509}"/>
              </a:ext>
            </a:extLst>
          </p:cNvPr>
          <p:cNvSpPr/>
          <p:nvPr userDrawn="1"/>
        </p:nvSpPr>
        <p:spPr>
          <a:xfrm>
            <a:off x="0" y="-15626"/>
            <a:ext cx="12192000" cy="6873625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58A900-BC18-42DF-A6E0-70693282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B9C87-9DC3-4DBE-A5F3-A294A070F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E9944-5EEC-4723-8771-3DBB5A402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F6509-11C1-4618-9951-8186BD373463}" type="datetimeFigureOut">
              <a:rPr lang="en-GB" smtClean="0"/>
              <a:t>04/06/2023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15ADA-E773-45D8-9970-BE20131CC9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01887-64C3-4565-82EF-B5316BEB66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DCCBD-F9C6-4895-8C04-AA15571ADF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651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95000"/>
            </a:schemeClr>
          </a:solidFill>
          <a:latin typeface="Figtree ExtraBold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0548C1-104F-27D9-DA4D-5108860952CD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94ADB-3A74-5252-6C6D-C765179A4CB0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44BB8-BEF4-876A-66D3-FC6CE58F085E}"/>
              </a:ext>
            </a:extLst>
          </p:cNvPr>
          <p:cNvSpPr>
            <a:spLocks noGrp="1"/>
          </p:cNvSpPr>
          <p:nvPr userDrawn="1"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D1E43-5A87-4FB4-9648-032F7C72E3A1}" type="datetimeFigureOut">
              <a:rPr lang="en-US" smtClean="0"/>
              <a:t>04-Jun-23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99700-3B7D-E271-05A2-9B3186BFCFEC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9A864-4CE1-4605-E832-D4E3CF417927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A7A4B-344A-43C8-974E-B75B92B4E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802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Figtree ExtraBold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56B984-A4D2-48CF-B1E1-094DFFEB1404}"/>
              </a:ext>
            </a:extLst>
          </p:cNvPr>
          <p:cNvSpPr/>
          <p:nvPr/>
        </p:nvSpPr>
        <p:spPr>
          <a:xfrm>
            <a:off x="621792" y="1958911"/>
            <a:ext cx="11045952" cy="36128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2844F80-FDAB-4F58-A0EC-69B64735D765}"/>
              </a:ext>
            </a:extLst>
          </p:cNvPr>
          <p:cNvGraphicFramePr/>
          <p:nvPr/>
        </p:nvGraphicFramePr>
        <p:xfrm>
          <a:off x="438912" y="2170176"/>
          <a:ext cx="11387328" cy="4096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61DC4EE0-FDC1-49DE-A3C0-24EFC568A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Pictorial charts in any shape</a:t>
            </a:r>
            <a:endParaRPr lang="en-GB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9048D44-DFE7-484D-9738-125C557C2493}"/>
              </a:ext>
            </a:extLst>
          </p:cNvPr>
          <p:cNvSpPr/>
          <p:nvPr/>
        </p:nvSpPr>
        <p:spPr>
          <a:xfrm>
            <a:off x="524256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8734F5E-3F32-448C-9FEE-2C089010FBC2}"/>
              </a:ext>
            </a:extLst>
          </p:cNvPr>
          <p:cNvSpPr/>
          <p:nvPr/>
        </p:nvSpPr>
        <p:spPr>
          <a:xfrm>
            <a:off x="2111248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29A0EC8-82AC-45CE-8EBA-83A8E2ABBD5C}"/>
              </a:ext>
            </a:extLst>
          </p:cNvPr>
          <p:cNvSpPr/>
          <p:nvPr/>
        </p:nvSpPr>
        <p:spPr>
          <a:xfrm>
            <a:off x="3698240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4DC3BB9-9237-4D49-80EB-EECFB938181E}"/>
              </a:ext>
            </a:extLst>
          </p:cNvPr>
          <p:cNvSpPr/>
          <p:nvPr/>
        </p:nvSpPr>
        <p:spPr>
          <a:xfrm>
            <a:off x="5285232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40AB905-EAF8-4EB4-9319-B4154EBB1121}"/>
              </a:ext>
            </a:extLst>
          </p:cNvPr>
          <p:cNvSpPr/>
          <p:nvPr/>
        </p:nvSpPr>
        <p:spPr>
          <a:xfrm>
            <a:off x="6872224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6FEC1DD-2B20-4C9F-A6C3-FCC68BC1F2F4}"/>
              </a:ext>
            </a:extLst>
          </p:cNvPr>
          <p:cNvSpPr/>
          <p:nvPr/>
        </p:nvSpPr>
        <p:spPr>
          <a:xfrm>
            <a:off x="8459216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674A7EE-36D8-43E4-8D9B-48625E6C32FA}"/>
              </a:ext>
            </a:extLst>
          </p:cNvPr>
          <p:cNvSpPr/>
          <p:nvPr/>
        </p:nvSpPr>
        <p:spPr>
          <a:xfrm>
            <a:off x="10046208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380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5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8">
                                            <p:graphicEl>
                                              <a:chart seriesIdx="0" categoryIdx="5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6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8">
                                            <p:graphicEl>
                                              <a:chart seriesIdx="0" categoryIdx="6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Chart bld="categoryEl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56B984-A4D2-48CF-B1E1-094DFFEB1404}"/>
              </a:ext>
            </a:extLst>
          </p:cNvPr>
          <p:cNvSpPr/>
          <p:nvPr/>
        </p:nvSpPr>
        <p:spPr>
          <a:xfrm>
            <a:off x="621792" y="1958911"/>
            <a:ext cx="11045952" cy="36128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2844F80-FDAB-4F58-A0EC-69B64735D7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9547688"/>
              </p:ext>
            </p:extLst>
          </p:nvPr>
        </p:nvGraphicFramePr>
        <p:xfrm>
          <a:off x="438912" y="2170176"/>
          <a:ext cx="11387328" cy="4096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61DC4EE0-FDC1-49DE-A3C0-24EFC568A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Pictorial charts in any shape</a:t>
            </a:r>
            <a:endParaRPr lang="en-GB" dirty="0">
              <a:solidFill>
                <a:schemeClr val="bg1"/>
              </a:solidFill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99048D44-DFE7-484D-9738-125C557C2493}"/>
              </a:ext>
            </a:extLst>
          </p:cNvPr>
          <p:cNvSpPr/>
          <p:nvPr/>
        </p:nvSpPr>
        <p:spPr>
          <a:xfrm>
            <a:off x="524256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C8734F5E-3F32-448C-9FEE-2C089010FBC2}"/>
              </a:ext>
            </a:extLst>
          </p:cNvPr>
          <p:cNvSpPr/>
          <p:nvPr/>
        </p:nvSpPr>
        <p:spPr>
          <a:xfrm>
            <a:off x="2111248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729A0EC8-82AC-45CE-8EBA-83A8E2ABBD5C}"/>
              </a:ext>
            </a:extLst>
          </p:cNvPr>
          <p:cNvSpPr/>
          <p:nvPr/>
        </p:nvSpPr>
        <p:spPr>
          <a:xfrm>
            <a:off x="3698240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B4DC3BB9-9237-4D49-80EB-EECFB938181E}"/>
              </a:ext>
            </a:extLst>
          </p:cNvPr>
          <p:cNvSpPr/>
          <p:nvPr/>
        </p:nvSpPr>
        <p:spPr>
          <a:xfrm>
            <a:off x="5285232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540AB905-EAF8-4EB4-9319-B4154EBB1121}"/>
              </a:ext>
            </a:extLst>
          </p:cNvPr>
          <p:cNvSpPr/>
          <p:nvPr/>
        </p:nvSpPr>
        <p:spPr>
          <a:xfrm>
            <a:off x="6872224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76FEC1DD-2B20-4C9F-A6C3-FCC68BC1F2F4}"/>
              </a:ext>
            </a:extLst>
          </p:cNvPr>
          <p:cNvSpPr/>
          <p:nvPr/>
        </p:nvSpPr>
        <p:spPr>
          <a:xfrm>
            <a:off x="8459216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 useBgFill="1">
        <p:nvSpPr>
          <p:cNvPr id="20" name="Freeform: Shape 19">
            <a:extLst>
              <a:ext uri="{FF2B5EF4-FFF2-40B4-BE49-F238E27FC236}">
                <a16:creationId xmlns:a16="http://schemas.microsoft.com/office/drawing/2014/main" id="{1674A7EE-36D8-43E4-8D9B-48625E6C32FA}"/>
              </a:ext>
            </a:extLst>
          </p:cNvPr>
          <p:cNvSpPr/>
          <p:nvPr/>
        </p:nvSpPr>
        <p:spPr>
          <a:xfrm>
            <a:off x="10046208" y="1958911"/>
            <a:ext cx="1719072" cy="3706367"/>
          </a:xfrm>
          <a:custGeom>
            <a:avLst/>
            <a:gdLst>
              <a:gd name="connsiteX0" fmla="*/ 0 w 1719072"/>
              <a:gd name="connsiteY0" fmla="*/ 0 h 3706367"/>
              <a:gd name="connsiteX1" fmla="*/ 1719072 w 1719072"/>
              <a:gd name="connsiteY1" fmla="*/ 0 h 3706367"/>
              <a:gd name="connsiteX2" fmla="*/ 1719072 w 1719072"/>
              <a:gd name="connsiteY2" fmla="*/ 3706367 h 3706367"/>
              <a:gd name="connsiteX3" fmla="*/ 0 w 1719072"/>
              <a:gd name="connsiteY3" fmla="*/ 3706367 h 3706367"/>
              <a:gd name="connsiteX4" fmla="*/ 0 w 1719072"/>
              <a:gd name="connsiteY4" fmla="*/ 0 h 3706367"/>
              <a:gd name="connsiteX5" fmla="*/ 681041 w 1719072"/>
              <a:gd name="connsiteY5" fmla="*/ 128354 h 3706367"/>
              <a:gd name="connsiteX6" fmla="*/ 604110 w 1719072"/>
              <a:gd name="connsiteY6" fmla="*/ 205285 h 3706367"/>
              <a:gd name="connsiteX7" fmla="*/ 604110 w 1719072"/>
              <a:gd name="connsiteY7" fmla="*/ 503930 h 3706367"/>
              <a:gd name="connsiteX8" fmla="*/ 251920 w 1719072"/>
              <a:gd name="connsiteY8" fmla="*/ 1208271 h 3706367"/>
              <a:gd name="connsiteX9" fmla="*/ 219456 w 1719072"/>
              <a:gd name="connsiteY9" fmla="*/ 1345861 h 3706367"/>
              <a:gd name="connsiteX10" fmla="*/ 219456 w 1719072"/>
              <a:gd name="connsiteY10" fmla="*/ 1455411 h 3706367"/>
              <a:gd name="connsiteX11" fmla="*/ 309773 w 1719072"/>
              <a:gd name="connsiteY11" fmla="*/ 1628505 h 3706367"/>
              <a:gd name="connsiteX12" fmla="*/ 219456 w 1719072"/>
              <a:gd name="connsiteY12" fmla="*/ 1801599 h 3706367"/>
              <a:gd name="connsiteX13" fmla="*/ 219456 w 1719072"/>
              <a:gd name="connsiteY13" fmla="*/ 1840065 h 3706367"/>
              <a:gd name="connsiteX14" fmla="*/ 309773 w 1719072"/>
              <a:gd name="connsiteY14" fmla="*/ 2013159 h 3706367"/>
              <a:gd name="connsiteX15" fmla="*/ 219456 w 1719072"/>
              <a:gd name="connsiteY15" fmla="*/ 2186253 h 3706367"/>
              <a:gd name="connsiteX16" fmla="*/ 219456 w 1719072"/>
              <a:gd name="connsiteY16" fmla="*/ 2224719 h 3706367"/>
              <a:gd name="connsiteX17" fmla="*/ 309773 w 1719072"/>
              <a:gd name="connsiteY17" fmla="*/ 2397813 h 3706367"/>
              <a:gd name="connsiteX18" fmla="*/ 219456 w 1719072"/>
              <a:gd name="connsiteY18" fmla="*/ 2570907 h 3706367"/>
              <a:gd name="connsiteX19" fmla="*/ 219456 w 1719072"/>
              <a:gd name="connsiteY19" fmla="*/ 3013259 h 3706367"/>
              <a:gd name="connsiteX20" fmla="*/ 488714 w 1719072"/>
              <a:gd name="connsiteY20" fmla="*/ 3282517 h 3706367"/>
              <a:gd name="connsiteX21" fmla="*/ 1258022 w 1719072"/>
              <a:gd name="connsiteY21" fmla="*/ 3282517 h 3706367"/>
              <a:gd name="connsiteX22" fmla="*/ 1527280 w 1719072"/>
              <a:gd name="connsiteY22" fmla="*/ 3013259 h 3706367"/>
              <a:gd name="connsiteX23" fmla="*/ 1527280 w 1719072"/>
              <a:gd name="connsiteY23" fmla="*/ 2570907 h 3706367"/>
              <a:gd name="connsiteX24" fmla="*/ 1436963 w 1719072"/>
              <a:gd name="connsiteY24" fmla="*/ 2397813 h 3706367"/>
              <a:gd name="connsiteX25" fmla="*/ 1527280 w 1719072"/>
              <a:gd name="connsiteY25" fmla="*/ 2224719 h 3706367"/>
              <a:gd name="connsiteX26" fmla="*/ 1527280 w 1719072"/>
              <a:gd name="connsiteY26" fmla="*/ 2186253 h 3706367"/>
              <a:gd name="connsiteX27" fmla="*/ 1436963 w 1719072"/>
              <a:gd name="connsiteY27" fmla="*/ 2013159 h 3706367"/>
              <a:gd name="connsiteX28" fmla="*/ 1527280 w 1719072"/>
              <a:gd name="connsiteY28" fmla="*/ 1840065 h 3706367"/>
              <a:gd name="connsiteX29" fmla="*/ 1527280 w 1719072"/>
              <a:gd name="connsiteY29" fmla="*/ 1801599 h 3706367"/>
              <a:gd name="connsiteX30" fmla="*/ 1436963 w 1719072"/>
              <a:gd name="connsiteY30" fmla="*/ 1628505 h 3706367"/>
              <a:gd name="connsiteX31" fmla="*/ 1527280 w 1719072"/>
              <a:gd name="connsiteY31" fmla="*/ 1455411 h 3706367"/>
              <a:gd name="connsiteX32" fmla="*/ 1527280 w 1719072"/>
              <a:gd name="connsiteY32" fmla="*/ 1345861 h 3706367"/>
              <a:gd name="connsiteX33" fmla="*/ 1494816 w 1719072"/>
              <a:gd name="connsiteY33" fmla="*/ 1208271 h 3706367"/>
              <a:gd name="connsiteX34" fmla="*/ 1142626 w 1719072"/>
              <a:gd name="connsiteY34" fmla="*/ 503930 h 3706367"/>
              <a:gd name="connsiteX35" fmla="*/ 1142626 w 1719072"/>
              <a:gd name="connsiteY35" fmla="*/ 205285 h 3706367"/>
              <a:gd name="connsiteX36" fmla="*/ 1065695 w 1719072"/>
              <a:gd name="connsiteY36" fmla="*/ 128354 h 3706367"/>
              <a:gd name="connsiteX37" fmla="*/ 681041 w 1719072"/>
              <a:gd name="connsiteY37" fmla="*/ 128354 h 3706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719072" h="3706367">
                <a:moveTo>
                  <a:pt x="0" y="0"/>
                </a:moveTo>
                <a:lnTo>
                  <a:pt x="1719072" y="0"/>
                </a:lnTo>
                <a:lnTo>
                  <a:pt x="1719072" y="3706367"/>
                </a:lnTo>
                <a:lnTo>
                  <a:pt x="0" y="3706367"/>
                </a:lnTo>
                <a:lnTo>
                  <a:pt x="0" y="0"/>
                </a:lnTo>
                <a:close/>
                <a:moveTo>
                  <a:pt x="681041" y="128354"/>
                </a:moveTo>
                <a:cubicBezTo>
                  <a:pt x="638552" y="128354"/>
                  <a:pt x="604110" y="162798"/>
                  <a:pt x="604110" y="205285"/>
                </a:cubicBezTo>
                <a:lnTo>
                  <a:pt x="604110" y="503930"/>
                </a:lnTo>
                <a:lnTo>
                  <a:pt x="251920" y="1208271"/>
                </a:lnTo>
                <a:cubicBezTo>
                  <a:pt x="230630" y="1251017"/>
                  <a:pt x="219517" y="1298106"/>
                  <a:pt x="219456" y="1345861"/>
                </a:cubicBezTo>
                <a:lnTo>
                  <a:pt x="219456" y="1455411"/>
                </a:lnTo>
                <a:cubicBezTo>
                  <a:pt x="219503" y="1524395"/>
                  <a:pt x="253218" y="1589009"/>
                  <a:pt x="309773" y="1628505"/>
                </a:cubicBezTo>
                <a:cubicBezTo>
                  <a:pt x="253218" y="1668001"/>
                  <a:pt x="219503" y="1732615"/>
                  <a:pt x="219456" y="1801599"/>
                </a:cubicBezTo>
                <a:lnTo>
                  <a:pt x="219456" y="1840065"/>
                </a:lnTo>
                <a:cubicBezTo>
                  <a:pt x="219503" y="1909049"/>
                  <a:pt x="253218" y="1973663"/>
                  <a:pt x="309773" y="2013159"/>
                </a:cubicBezTo>
                <a:cubicBezTo>
                  <a:pt x="253218" y="2052655"/>
                  <a:pt x="219503" y="2117269"/>
                  <a:pt x="219456" y="2186253"/>
                </a:cubicBezTo>
                <a:lnTo>
                  <a:pt x="219456" y="2224719"/>
                </a:lnTo>
                <a:cubicBezTo>
                  <a:pt x="219503" y="2293703"/>
                  <a:pt x="253218" y="2358317"/>
                  <a:pt x="309773" y="2397813"/>
                </a:cubicBezTo>
                <a:cubicBezTo>
                  <a:pt x="253218" y="2437309"/>
                  <a:pt x="219503" y="2501923"/>
                  <a:pt x="219456" y="2570907"/>
                </a:cubicBezTo>
                <a:lnTo>
                  <a:pt x="219456" y="3013259"/>
                </a:lnTo>
                <a:cubicBezTo>
                  <a:pt x="219625" y="3161897"/>
                  <a:pt x="340076" y="3282349"/>
                  <a:pt x="488714" y="3282517"/>
                </a:cubicBezTo>
                <a:lnTo>
                  <a:pt x="1258022" y="3282517"/>
                </a:lnTo>
                <a:cubicBezTo>
                  <a:pt x="1406660" y="3282349"/>
                  <a:pt x="1527112" y="3161897"/>
                  <a:pt x="1527280" y="3013259"/>
                </a:cubicBezTo>
                <a:lnTo>
                  <a:pt x="1527280" y="2570907"/>
                </a:lnTo>
                <a:cubicBezTo>
                  <a:pt x="1527235" y="2501923"/>
                  <a:pt x="1493519" y="2437309"/>
                  <a:pt x="1436963" y="2397813"/>
                </a:cubicBezTo>
                <a:cubicBezTo>
                  <a:pt x="1493519" y="2358317"/>
                  <a:pt x="1527235" y="2293703"/>
                  <a:pt x="1527280" y="2224719"/>
                </a:cubicBezTo>
                <a:lnTo>
                  <a:pt x="1527280" y="2186253"/>
                </a:lnTo>
                <a:cubicBezTo>
                  <a:pt x="1527235" y="2117269"/>
                  <a:pt x="1493519" y="2052655"/>
                  <a:pt x="1436963" y="2013159"/>
                </a:cubicBezTo>
                <a:cubicBezTo>
                  <a:pt x="1493519" y="1973663"/>
                  <a:pt x="1527235" y="1909049"/>
                  <a:pt x="1527280" y="1840065"/>
                </a:cubicBezTo>
                <a:lnTo>
                  <a:pt x="1527280" y="1801599"/>
                </a:lnTo>
                <a:cubicBezTo>
                  <a:pt x="1527235" y="1732615"/>
                  <a:pt x="1493519" y="1668001"/>
                  <a:pt x="1436963" y="1628505"/>
                </a:cubicBezTo>
                <a:cubicBezTo>
                  <a:pt x="1493519" y="1589009"/>
                  <a:pt x="1527235" y="1524395"/>
                  <a:pt x="1527280" y="1455411"/>
                </a:cubicBezTo>
                <a:lnTo>
                  <a:pt x="1527280" y="1345861"/>
                </a:lnTo>
                <a:cubicBezTo>
                  <a:pt x="1527219" y="1298106"/>
                  <a:pt x="1516107" y="1251017"/>
                  <a:pt x="1494816" y="1208271"/>
                </a:cubicBezTo>
                <a:lnTo>
                  <a:pt x="1142626" y="503930"/>
                </a:lnTo>
                <a:lnTo>
                  <a:pt x="1142626" y="205285"/>
                </a:lnTo>
                <a:cubicBezTo>
                  <a:pt x="1142626" y="162798"/>
                  <a:pt x="1108184" y="128354"/>
                  <a:pt x="1065695" y="128354"/>
                </a:cubicBezTo>
                <a:lnTo>
                  <a:pt x="681041" y="12835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204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8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5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8">
                                            <p:graphicEl>
                                              <a:chart seriesIdx="0" categoryIdx="5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0" categoryIdx="6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8">
                                            <p:graphicEl>
                                              <a:chart seriesIdx="0" categoryIdx="6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Chart bld="categoryEl"/>
        </p:bldSub>
      </p:bldGraphic>
    </p:bldLst>
  </p:timing>
</p:sld>
</file>

<file path=ppt/theme/theme1.xml><?xml version="1.0" encoding="utf-8"?>
<a:theme xmlns:a="http://schemas.openxmlformats.org/drawingml/2006/main" name="Custom Design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1935</TotalTime>
  <Words>24</Words>
  <Application>Microsoft Office PowerPoint</Application>
  <PresentationFormat>Widescreen</PresentationFormat>
  <Paragraphs>7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Figtree ExtraBold</vt:lpstr>
      <vt:lpstr>Figtree</vt:lpstr>
      <vt:lpstr>Calibri</vt:lpstr>
      <vt:lpstr>Arial</vt:lpstr>
      <vt:lpstr>Custom Design</vt:lpstr>
      <vt:lpstr>1_Office Theme</vt:lpstr>
      <vt:lpstr>Pictorial charts in any shape</vt:lpstr>
      <vt:lpstr>Pictorial charts in any shape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Lomer</dc:creator>
  <cp:lastModifiedBy>Warongkorn</cp:lastModifiedBy>
  <cp:revision>37</cp:revision>
  <dcterms:created xsi:type="dcterms:W3CDTF">2022-09-26T13:21:39Z</dcterms:created>
  <dcterms:modified xsi:type="dcterms:W3CDTF">2023-06-04T03:38:18Z</dcterms:modified>
</cp:coreProperties>
</file>

<file path=docProps/thumbnail.jpeg>
</file>